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74C1-C979-4A27-B96B-6D1F20E47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B020A-E376-4B45-A43F-DF3DD51EB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69BC8-C6F5-4809-9CC3-F76C4114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6CAFA-5A22-4F30-ABF7-65AA1400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487E-3DBE-48DA-844C-4E909F8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0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FD95-2217-4A4D-AD72-910671B6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18C8B-259A-4DBC-8D5C-E0AF6E062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17D80-999A-4EFE-B793-0EEBE01C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76073-00A3-4193-901C-9DD343C1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12CC-6C29-423F-8557-145A2CAC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9F663-0582-4FC3-A208-A01018A42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9FBC-7D60-439A-9421-63E23933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81509-5F8D-4382-958E-3948511B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E6D9-58FE-4B6A-BB1C-1FA46857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AAE8-B030-436A-8500-B6F8F15A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336A-B286-4A15-8828-E0CB01FF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87DC-5EF5-46B3-87E3-47F0419B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2E35-A3FF-4B04-9D4E-3CB0065A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7E875-EA35-491F-9F67-4E9E28B9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EE445-1757-4139-940F-DF67D70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7B8D-0414-40D4-AFC7-52219651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C4A80-AE2F-4B44-8EBB-8B1B44D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0A69-8A20-4A73-9ABB-D8B7956B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E7557-1559-42B2-AEF2-8308A29C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6857A-1243-457A-9DDF-2B1F324C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CDF1-5B8A-424B-831A-A9D85C7F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A3CD-31C6-4140-BDA5-5DED24B26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C3002-5BD6-4DE0-8B27-0EA9D8E94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893FD-2037-4B73-9BE5-18571B76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EEE32-A6F8-4550-9B8F-772EA6C5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A2085-A3BE-4573-BFBF-B3C6972E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7429-6A05-48B3-A185-337D9594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8E766-67C5-47B8-B3CA-A7D51124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BAB30-B159-4A53-9356-FB5E01F4D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6E39C-4F25-4049-B602-B885DD6A3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1B8F7-A839-4855-A6E1-0D8D8C8B3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4C5B5-CD69-4BEF-A81C-D66F8182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3BDCC-FB45-4065-9525-50AE1337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A3758-F674-4665-B0DF-0F1663F0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6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0F88-586A-4BD4-942B-AB2796F9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3A9C4-2BC4-4D2B-8A95-FFA15F35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BDA97-5206-479F-B694-A1670BE5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BB874-5FF4-45DF-90B4-D40D972E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86813-FD19-4142-90F0-61704F57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998E9-6E9F-4092-8792-7C58FEA7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2F768-C560-4A2B-8889-02FB869F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F5C4-83CC-4FF0-BAF1-7EBD5C5D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E37EA-4093-46DB-8583-A878DF29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BEC09-8E7E-4326-BA1C-3FD1A0158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5B012-5DD5-41FC-B8A5-91B7853F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51EA-678A-4E8A-92B8-79882B4B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480CA-2733-4747-81B8-04AD814D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546C-686C-42A9-B0C7-5EEA00C8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D1F17-463D-445A-998E-DCCF5744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A78DD-07A2-475F-9106-1A32A802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2D75E-E674-4594-8CE3-09FF9F3B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9E6C6-9C27-4ADD-91AD-AD7F6C5B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7631-A9D0-42B4-A2CE-930C3011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BAD9D-EEE9-409E-9383-43345561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EC20E-21D2-44BE-9515-8CD4D096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2DA8-F3A4-4BB4-B1B4-A73465E20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7118-46A6-4EBA-8D33-C9C1D17B959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95A1-9D08-4E1D-AFFB-99CE721B6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476F-F12A-4435-B787-4FAC1ECE8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8069-FEC3-4D40-ADE9-91BCCECE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3D8C-C8A3-4D27-8475-95521D3A5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470"/>
            <a:ext cx="9144000" cy="2859530"/>
          </a:xfrm>
        </p:spPr>
        <p:txBody>
          <a:bodyPr>
            <a:normAutofit/>
          </a:bodyPr>
          <a:lstStyle/>
          <a:p>
            <a:r>
              <a:rPr lang="en-US" dirty="0"/>
              <a:t>New ValleyMLS.com Member Agent Websites Coming Soon! </a:t>
            </a:r>
          </a:p>
        </p:txBody>
      </p:sp>
    </p:spTree>
    <p:extLst>
      <p:ext uri="{BB962C8B-B14F-4D97-AF65-F5344CB8AC3E}">
        <p14:creationId xmlns:p14="http://schemas.microsoft.com/office/powerpoint/2010/main" val="152229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B5FA-4540-4A35-A398-B123A9DA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-138228"/>
            <a:ext cx="11966713" cy="1325563"/>
          </a:xfrm>
        </p:spPr>
        <p:txBody>
          <a:bodyPr/>
          <a:lstStyle/>
          <a:p>
            <a:r>
              <a:rPr lang="en-US" dirty="0"/>
              <a:t>3 Designs to Choose From – Color Scheme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DA134-FB26-452F-A7E2-80F62A85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76" y="1075368"/>
            <a:ext cx="8098973" cy="53688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5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8E11-522E-4BDA-BC11-14E00CF9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"/>
            <a:ext cx="10515600" cy="1325563"/>
          </a:xfrm>
        </p:spPr>
        <p:txBody>
          <a:bodyPr/>
          <a:lstStyle/>
          <a:p>
            <a:r>
              <a:rPr lang="en-US" dirty="0"/>
              <a:t>Choose Your Banner Graphics </a:t>
            </a:r>
            <a:br>
              <a:rPr lang="en-US" dirty="0"/>
            </a:br>
            <a:r>
              <a:rPr lang="en-US" dirty="0"/>
              <a:t>or Upload Your Own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8EBD5-EF6F-43EA-A7EA-78476B63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30" y="1478816"/>
            <a:ext cx="8534739" cy="5270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58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498-562E-4353-9526-8E96C213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816"/>
            <a:ext cx="10515600" cy="1325563"/>
          </a:xfrm>
        </p:spPr>
        <p:txBody>
          <a:bodyPr/>
          <a:lstStyle/>
          <a:p>
            <a:r>
              <a:rPr lang="en-US" dirty="0"/>
              <a:t>Easy to Set Your Navigation Tabs and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10B03-F365-4729-9785-CCF8170A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2" y="1228478"/>
            <a:ext cx="10959548" cy="51503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61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A98-5AFF-48B6-9921-1A38504F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09"/>
            <a:ext cx="10515600" cy="1325563"/>
          </a:xfrm>
        </p:spPr>
        <p:txBody>
          <a:bodyPr/>
          <a:lstStyle/>
          <a:p>
            <a:r>
              <a:rPr lang="en-US" dirty="0"/>
              <a:t>Easy Set Up or Change Your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064F4-2491-45AC-89B7-DAC326DB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12" y="1114676"/>
            <a:ext cx="8834176" cy="5465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42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C3B8-76EC-433B-A348-E1E4DCF4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183"/>
            <a:ext cx="10515600" cy="1325563"/>
          </a:xfrm>
        </p:spPr>
        <p:txBody>
          <a:bodyPr/>
          <a:lstStyle/>
          <a:p>
            <a:r>
              <a:rPr lang="en-US" dirty="0"/>
              <a:t>Fill In The Fields To Modify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5AF75-D691-45CA-B2CF-AA89ECF51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8" y="1099932"/>
            <a:ext cx="10962903" cy="5395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3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41F0-DD99-4807-91F5-4802B63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4"/>
            <a:ext cx="10515600" cy="1325563"/>
          </a:xfrm>
        </p:spPr>
        <p:txBody>
          <a:bodyPr/>
          <a:lstStyle/>
          <a:p>
            <a:r>
              <a:rPr lang="en-US" dirty="0"/>
              <a:t>Preview Changes in:</a:t>
            </a:r>
            <a:br>
              <a:rPr lang="en-US" dirty="0"/>
            </a:br>
            <a:r>
              <a:rPr lang="en-US" dirty="0"/>
              <a:t> Phone, Tablet and Desktop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9B107-4B45-40FE-A30D-6309BBDC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46" y="1350437"/>
            <a:ext cx="8514107" cy="53074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25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0978-62DF-44B7-A124-F798358D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Easily Add Content Like:</a:t>
            </a:r>
            <a:br>
              <a:rPr lang="en-US" dirty="0"/>
            </a:br>
            <a:r>
              <a:rPr lang="en-US" dirty="0"/>
              <a:t> Custom Search Carousels or Testimonials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F4C25-B952-4213-9025-DD669913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44" y="1876218"/>
            <a:ext cx="9606311" cy="4757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53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New ValleyMLS.com Member Agent Websites Coming Soon! </vt:lpstr>
      <vt:lpstr>3 Designs to Choose From – Color Scheme Options</vt:lpstr>
      <vt:lpstr>Choose Your Banner Graphics  or Upload Your Own Image</vt:lpstr>
      <vt:lpstr>Easy to Set Your Navigation Tabs and Links</vt:lpstr>
      <vt:lpstr>Easy Set Up or Change Your Profile</vt:lpstr>
      <vt:lpstr>Fill In The Fields To Modify Content</vt:lpstr>
      <vt:lpstr>Preview Changes in:  Phone, Tablet and Desktop View</vt:lpstr>
      <vt:lpstr>Easily Add Content Like:  Custom Search Carousels or Testimonials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Real Estate Digital Showcase Website Designs and Easy to Use Editor</dc:title>
  <dc:creator>Larry Lokker</dc:creator>
  <cp:lastModifiedBy>Tammy Owen</cp:lastModifiedBy>
  <cp:revision>5</cp:revision>
  <dcterms:created xsi:type="dcterms:W3CDTF">2019-02-25T19:36:10Z</dcterms:created>
  <dcterms:modified xsi:type="dcterms:W3CDTF">2019-09-26T18:16:49Z</dcterms:modified>
</cp:coreProperties>
</file>