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86" r:id="rId3"/>
    <p:sldId id="28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6B762A5B-43F4-4B7A-BC37-69CD55D9311F}">
          <p14:sldIdLst>
            <p14:sldId id="285"/>
            <p14:sldId id="286"/>
            <p14:sldId id="28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4" d="100"/>
          <a:sy n="114" d="100"/>
        </p:scale>
        <p:origin x="3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6C54B-2533-35FA-3620-ED5AFA90D2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561A58-FC0D-4EC4-FDF5-6857F94872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937113-D72D-7FA2-0E29-508DA1AF08D3}"/>
              </a:ext>
            </a:extLst>
          </p:cNvPr>
          <p:cNvSpPr>
            <a:spLocks noGrp="1"/>
          </p:cNvSpPr>
          <p:nvPr>
            <p:ph type="dt" sz="half" idx="10"/>
          </p:nvPr>
        </p:nvSpPr>
        <p:spPr/>
        <p:txBody>
          <a:bodyPr/>
          <a:lstStyle/>
          <a:p>
            <a:fld id="{90F38DB1-92BE-4BA3-A01C-65EF8D274158}" type="datetimeFigureOut">
              <a:rPr lang="en-US" smtClean="0"/>
              <a:t>8/3/2023</a:t>
            </a:fld>
            <a:endParaRPr lang="en-US"/>
          </a:p>
        </p:txBody>
      </p:sp>
      <p:sp>
        <p:nvSpPr>
          <p:cNvPr id="5" name="Footer Placeholder 4">
            <a:extLst>
              <a:ext uri="{FF2B5EF4-FFF2-40B4-BE49-F238E27FC236}">
                <a16:creationId xmlns:a16="http://schemas.microsoft.com/office/drawing/2014/main" id="{74194892-723C-436F-96D9-78AC09D77C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F0C0F6-B470-0C8E-1F9F-A3B8A03BBD80}"/>
              </a:ext>
            </a:extLst>
          </p:cNvPr>
          <p:cNvSpPr>
            <a:spLocks noGrp="1"/>
          </p:cNvSpPr>
          <p:nvPr>
            <p:ph type="sldNum" sz="quarter" idx="12"/>
          </p:nvPr>
        </p:nvSpPr>
        <p:spPr/>
        <p:txBody>
          <a:bodyPr/>
          <a:lstStyle/>
          <a:p>
            <a:fld id="{FB65473C-C02A-4B33-8D6C-8EC5F4018B5D}" type="slidenum">
              <a:rPr lang="en-US" smtClean="0"/>
              <a:t>‹#›</a:t>
            </a:fld>
            <a:endParaRPr lang="en-US"/>
          </a:p>
        </p:txBody>
      </p:sp>
      <p:pic>
        <p:nvPicPr>
          <p:cNvPr id="8" name="Picture 7">
            <a:extLst>
              <a:ext uri="{FF2B5EF4-FFF2-40B4-BE49-F238E27FC236}">
                <a16:creationId xmlns:a16="http://schemas.microsoft.com/office/drawing/2014/main" id="{877E0C1D-C970-4DCE-3286-3FD8114321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6525"/>
            <a:ext cx="12192000" cy="6858000"/>
          </a:xfrm>
          <a:prstGeom prst="rect">
            <a:avLst/>
          </a:prstGeom>
        </p:spPr>
      </p:pic>
    </p:spTree>
    <p:extLst>
      <p:ext uri="{BB962C8B-B14F-4D97-AF65-F5344CB8AC3E}">
        <p14:creationId xmlns:p14="http://schemas.microsoft.com/office/powerpoint/2010/main" val="203841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D8E61-D039-3FD6-F3E5-371D326B4B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3B02C3F-E72B-6C68-B166-7C4B7EFE80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E28D9E-ACC0-18EC-5176-027D7BD442CB}"/>
              </a:ext>
            </a:extLst>
          </p:cNvPr>
          <p:cNvSpPr>
            <a:spLocks noGrp="1"/>
          </p:cNvSpPr>
          <p:nvPr>
            <p:ph type="dt" sz="half" idx="10"/>
          </p:nvPr>
        </p:nvSpPr>
        <p:spPr/>
        <p:txBody>
          <a:bodyPr/>
          <a:lstStyle/>
          <a:p>
            <a:fld id="{90F38DB1-92BE-4BA3-A01C-65EF8D274158}" type="datetimeFigureOut">
              <a:rPr lang="en-US" smtClean="0"/>
              <a:t>8/3/2023</a:t>
            </a:fld>
            <a:endParaRPr lang="en-US"/>
          </a:p>
        </p:txBody>
      </p:sp>
      <p:sp>
        <p:nvSpPr>
          <p:cNvPr id="5" name="Footer Placeholder 4">
            <a:extLst>
              <a:ext uri="{FF2B5EF4-FFF2-40B4-BE49-F238E27FC236}">
                <a16:creationId xmlns:a16="http://schemas.microsoft.com/office/drawing/2014/main" id="{16D0BDFD-9C28-82A7-5483-006662D1BB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B099D6-6AEF-D8A0-0CC5-60200B122B5E}"/>
              </a:ext>
            </a:extLst>
          </p:cNvPr>
          <p:cNvSpPr>
            <a:spLocks noGrp="1"/>
          </p:cNvSpPr>
          <p:nvPr>
            <p:ph type="sldNum" sz="quarter" idx="12"/>
          </p:nvPr>
        </p:nvSpPr>
        <p:spPr/>
        <p:txBody>
          <a:bodyPr/>
          <a:lstStyle/>
          <a:p>
            <a:fld id="{FB65473C-C02A-4B33-8D6C-8EC5F4018B5D}" type="slidenum">
              <a:rPr lang="en-US" smtClean="0"/>
              <a:t>‹#›</a:t>
            </a:fld>
            <a:endParaRPr lang="en-US"/>
          </a:p>
        </p:txBody>
      </p:sp>
    </p:spTree>
    <p:extLst>
      <p:ext uri="{BB962C8B-B14F-4D97-AF65-F5344CB8AC3E}">
        <p14:creationId xmlns:p14="http://schemas.microsoft.com/office/powerpoint/2010/main" val="3850104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863520-247A-5748-BD16-ABA2487C86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9525C8-6C0F-1377-EE6F-DAB096B6EC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B39A28-6D84-B15F-3DDD-A2541C4F758A}"/>
              </a:ext>
            </a:extLst>
          </p:cNvPr>
          <p:cNvSpPr>
            <a:spLocks noGrp="1"/>
          </p:cNvSpPr>
          <p:nvPr>
            <p:ph type="dt" sz="half" idx="10"/>
          </p:nvPr>
        </p:nvSpPr>
        <p:spPr/>
        <p:txBody>
          <a:bodyPr/>
          <a:lstStyle/>
          <a:p>
            <a:fld id="{90F38DB1-92BE-4BA3-A01C-65EF8D274158}" type="datetimeFigureOut">
              <a:rPr lang="en-US" smtClean="0"/>
              <a:t>8/3/2023</a:t>
            </a:fld>
            <a:endParaRPr lang="en-US"/>
          </a:p>
        </p:txBody>
      </p:sp>
      <p:sp>
        <p:nvSpPr>
          <p:cNvPr id="5" name="Footer Placeholder 4">
            <a:extLst>
              <a:ext uri="{FF2B5EF4-FFF2-40B4-BE49-F238E27FC236}">
                <a16:creationId xmlns:a16="http://schemas.microsoft.com/office/drawing/2014/main" id="{4654766C-3F47-84FD-EDC8-735856DB77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78A93B-1002-BA6A-8CC3-AC8CDF9992C4}"/>
              </a:ext>
            </a:extLst>
          </p:cNvPr>
          <p:cNvSpPr>
            <a:spLocks noGrp="1"/>
          </p:cNvSpPr>
          <p:nvPr>
            <p:ph type="sldNum" sz="quarter" idx="12"/>
          </p:nvPr>
        </p:nvSpPr>
        <p:spPr/>
        <p:txBody>
          <a:bodyPr/>
          <a:lstStyle/>
          <a:p>
            <a:fld id="{FB65473C-C02A-4B33-8D6C-8EC5F4018B5D}" type="slidenum">
              <a:rPr lang="en-US" smtClean="0"/>
              <a:t>‹#›</a:t>
            </a:fld>
            <a:endParaRPr lang="en-US"/>
          </a:p>
        </p:txBody>
      </p:sp>
    </p:spTree>
    <p:extLst>
      <p:ext uri="{BB962C8B-B14F-4D97-AF65-F5344CB8AC3E}">
        <p14:creationId xmlns:p14="http://schemas.microsoft.com/office/powerpoint/2010/main" val="350636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9B114-CF9F-712D-5C28-8BC63281B0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8DDD37-A87B-6DDD-9D5A-2E710F09D9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6CAEA8-B57B-33C3-F445-B3580AFB4A97}"/>
              </a:ext>
            </a:extLst>
          </p:cNvPr>
          <p:cNvSpPr>
            <a:spLocks noGrp="1"/>
          </p:cNvSpPr>
          <p:nvPr>
            <p:ph type="dt" sz="half" idx="10"/>
          </p:nvPr>
        </p:nvSpPr>
        <p:spPr/>
        <p:txBody>
          <a:bodyPr/>
          <a:lstStyle/>
          <a:p>
            <a:fld id="{90F38DB1-92BE-4BA3-A01C-65EF8D274158}" type="datetimeFigureOut">
              <a:rPr lang="en-US" smtClean="0"/>
              <a:t>8/3/2023</a:t>
            </a:fld>
            <a:endParaRPr lang="en-US"/>
          </a:p>
        </p:txBody>
      </p:sp>
      <p:sp>
        <p:nvSpPr>
          <p:cNvPr id="5" name="Footer Placeholder 4">
            <a:extLst>
              <a:ext uri="{FF2B5EF4-FFF2-40B4-BE49-F238E27FC236}">
                <a16:creationId xmlns:a16="http://schemas.microsoft.com/office/drawing/2014/main" id="{02E1FAE6-3F9B-E57C-1B6F-EDFD02A249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578CEF-3E78-43F0-9E59-9EEABA561ADD}"/>
              </a:ext>
            </a:extLst>
          </p:cNvPr>
          <p:cNvSpPr>
            <a:spLocks noGrp="1"/>
          </p:cNvSpPr>
          <p:nvPr>
            <p:ph type="sldNum" sz="quarter" idx="12"/>
          </p:nvPr>
        </p:nvSpPr>
        <p:spPr/>
        <p:txBody>
          <a:bodyPr/>
          <a:lstStyle/>
          <a:p>
            <a:fld id="{FB65473C-C02A-4B33-8D6C-8EC5F4018B5D}" type="slidenum">
              <a:rPr lang="en-US" smtClean="0"/>
              <a:t>‹#›</a:t>
            </a:fld>
            <a:endParaRPr lang="en-US"/>
          </a:p>
        </p:txBody>
      </p:sp>
      <p:pic>
        <p:nvPicPr>
          <p:cNvPr id="8" name="Picture 7">
            <a:extLst>
              <a:ext uri="{FF2B5EF4-FFF2-40B4-BE49-F238E27FC236}">
                <a16:creationId xmlns:a16="http://schemas.microsoft.com/office/drawing/2014/main" id="{6B5A55A7-A960-F1F2-4195-CC86C25011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538"/>
            <a:ext cx="12192000" cy="6850923"/>
          </a:xfrm>
          <a:prstGeom prst="rect">
            <a:avLst/>
          </a:prstGeom>
        </p:spPr>
      </p:pic>
    </p:spTree>
    <p:extLst>
      <p:ext uri="{BB962C8B-B14F-4D97-AF65-F5344CB8AC3E}">
        <p14:creationId xmlns:p14="http://schemas.microsoft.com/office/powerpoint/2010/main" val="580828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B86A6-5B8C-9302-B1E8-CFEDDDDF19F6}"/>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4E865275-A31B-68A8-4093-7062297486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53936E-3B21-4BCC-5BA6-11CA72CDD0DD}"/>
              </a:ext>
            </a:extLst>
          </p:cNvPr>
          <p:cNvSpPr>
            <a:spLocks noGrp="1"/>
          </p:cNvSpPr>
          <p:nvPr>
            <p:ph type="dt" sz="half" idx="10"/>
          </p:nvPr>
        </p:nvSpPr>
        <p:spPr/>
        <p:txBody>
          <a:bodyPr/>
          <a:lstStyle/>
          <a:p>
            <a:fld id="{90F38DB1-92BE-4BA3-A01C-65EF8D274158}" type="datetimeFigureOut">
              <a:rPr lang="en-US" smtClean="0"/>
              <a:t>8/3/2023</a:t>
            </a:fld>
            <a:endParaRPr lang="en-US"/>
          </a:p>
        </p:txBody>
      </p:sp>
      <p:sp>
        <p:nvSpPr>
          <p:cNvPr id="5" name="Footer Placeholder 4">
            <a:extLst>
              <a:ext uri="{FF2B5EF4-FFF2-40B4-BE49-F238E27FC236}">
                <a16:creationId xmlns:a16="http://schemas.microsoft.com/office/drawing/2014/main" id="{F34E11F7-8417-76B4-3FC7-89DDA42035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90768A-0CF5-2218-0A68-7E7524021FE4}"/>
              </a:ext>
            </a:extLst>
          </p:cNvPr>
          <p:cNvSpPr>
            <a:spLocks noGrp="1"/>
          </p:cNvSpPr>
          <p:nvPr>
            <p:ph type="sldNum" sz="quarter" idx="12"/>
          </p:nvPr>
        </p:nvSpPr>
        <p:spPr/>
        <p:txBody>
          <a:bodyPr/>
          <a:lstStyle/>
          <a:p>
            <a:fld id="{FB65473C-C02A-4B33-8D6C-8EC5F4018B5D}" type="slidenum">
              <a:rPr lang="en-US" smtClean="0"/>
              <a:t>‹#›</a:t>
            </a:fld>
            <a:endParaRPr lang="en-US"/>
          </a:p>
        </p:txBody>
      </p:sp>
    </p:spTree>
    <p:extLst>
      <p:ext uri="{BB962C8B-B14F-4D97-AF65-F5344CB8AC3E}">
        <p14:creationId xmlns:p14="http://schemas.microsoft.com/office/powerpoint/2010/main" val="1542073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84DEE-DDAC-0BD0-558C-A4F505062F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43D4FF-067C-BB20-42EC-1130C4984E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6BD393-EF36-7769-1EB8-1D6CE5E9AA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9E72B-C6AF-3826-0CF5-F5621148741D}"/>
              </a:ext>
            </a:extLst>
          </p:cNvPr>
          <p:cNvSpPr>
            <a:spLocks noGrp="1"/>
          </p:cNvSpPr>
          <p:nvPr>
            <p:ph type="dt" sz="half" idx="10"/>
          </p:nvPr>
        </p:nvSpPr>
        <p:spPr/>
        <p:txBody>
          <a:bodyPr/>
          <a:lstStyle/>
          <a:p>
            <a:fld id="{90F38DB1-92BE-4BA3-A01C-65EF8D274158}" type="datetimeFigureOut">
              <a:rPr lang="en-US" smtClean="0"/>
              <a:t>8/3/2023</a:t>
            </a:fld>
            <a:endParaRPr lang="en-US"/>
          </a:p>
        </p:txBody>
      </p:sp>
      <p:sp>
        <p:nvSpPr>
          <p:cNvPr id="6" name="Footer Placeholder 5">
            <a:extLst>
              <a:ext uri="{FF2B5EF4-FFF2-40B4-BE49-F238E27FC236}">
                <a16:creationId xmlns:a16="http://schemas.microsoft.com/office/drawing/2014/main" id="{238B7442-7AAD-31E9-8023-5CE35F4633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4193E1-31F3-E6DA-7EB2-0CF2773F4C7D}"/>
              </a:ext>
            </a:extLst>
          </p:cNvPr>
          <p:cNvSpPr>
            <a:spLocks noGrp="1"/>
          </p:cNvSpPr>
          <p:nvPr>
            <p:ph type="sldNum" sz="quarter" idx="12"/>
          </p:nvPr>
        </p:nvSpPr>
        <p:spPr/>
        <p:txBody>
          <a:bodyPr/>
          <a:lstStyle/>
          <a:p>
            <a:fld id="{FB65473C-C02A-4B33-8D6C-8EC5F4018B5D}" type="slidenum">
              <a:rPr lang="en-US" smtClean="0"/>
              <a:t>‹#›</a:t>
            </a:fld>
            <a:endParaRPr lang="en-US"/>
          </a:p>
        </p:txBody>
      </p:sp>
    </p:spTree>
    <p:extLst>
      <p:ext uri="{BB962C8B-B14F-4D97-AF65-F5344CB8AC3E}">
        <p14:creationId xmlns:p14="http://schemas.microsoft.com/office/powerpoint/2010/main" val="4008351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22DE5-9377-AA4C-F836-EBCD0A4FB1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EB93C4-1C28-59E5-B689-FA244C9389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FDD50D-2CF6-B957-12C0-300179995F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9C5731-606D-6000-D7BA-908E432CD5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CF5933-845D-3470-3B4B-E33A812642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E84C8E-9826-1B36-7816-633AC559D066}"/>
              </a:ext>
            </a:extLst>
          </p:cNvPr>
          <p:cNvSpPr>
            <a:spLocks noGrp="1"/>
          </p:cNvSpPr>
          <p:nvPr>
            <p:ph type="dt" sz="half" idx="10"/>
          </p:nvPr>
        </p:nvSpPr>
        <p:spPr/>
        <p:txBody>
          <a:bodyPr/>
          <a:lstStyle/>
          <a:p>
            <a:fld id="{90F38DB1-92BE-4BA3-A01C-65EF8D274158}" type="datetimeFigureOut">
              <a:rPr lang="en-US" smtClean="0"/>
              <a:t>8/3/2023</a:t>
            </a:fld>
            <a:endParaRPr lang="en-US"/>
          </a:p>
        </p:txBody>
      </p:sp>
      <p:sp>
        <p:nvSpPr>
          <p:cNvPr id="8" name="Footer Placeholder 7">
            <a:extLst>
              <a:ext uri="{FF2B5EF4-FFF2-40B4-BE49-F238E27FC236}">
                <a16:creationId xmlns:a16="http://schemas.microsoft.com/office/drawing/2014/main" id="{DB538144-8DC9-922B-E2C5-9E02E4EBDC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097F8-DA37-F6E4-4136-1FAFEBAA37DA}"/>
              </a:ext>
            </a:extLst>
          </p:cNvPr>
          <p:cNvSpPr>
            <a:spLocks noGrp="1"/>
          </p:cNvSpPr>
          <p:nvPr>
            <p:ph type="sldNum" sz="quarter" idx="12"/>
          </p:nvPr>
        </p:nvSpPr>
        <p:spPr/>
        <p:txBody>
          <a:bodyPr/>
          <a:lstStyle/>
          <a:p>
            <a:fld id="{FB65473C-C02A-4B33-8D6C-8EC5F4018B5D}" type="slidenum">
              <a:rPr lang="en-US" smtClean="0"/>
              <a:t>‹#›</a:t>
            </a:fld>
            <a:endParaRPr lang="en-US"/>
          </a:p>
        </p:txBody>
      </p:sp>
    </p:spTree>
    <p:extLst>
      <p:ext uri="{BB962C8B-B14F-4D97-AF65-F5344CB8AC3E}">
        <p14:creationId xmlns:p14="http://schemas.microsoft.com/office/powerpoint/2010/main" val="173685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EED17-9CBA-C674-312F-A6C36D65E2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4F459D-DD06-2C0A-5603-313999CEBFB0}"/>
              </a:ext>
            </a:extLst>
          </p:cNvPr>
          <p:cNvSpPr>
            <a:spLocks noGrp="1"/>
          </p:cNvSpPr>
          <p:nvPr>
            <p:ph type="dt" sz="half" idx="10"/>
          </p:nvPr>
        </p:nvSpPr>
        <p:spPr/>
        <p:txBody>
          <a:bodyPr/>
          <a:lstStyle/>
          <a:p>
            <a:fld id="{90F38DB1-92BE-4BA3-A01C-65EF8D274158}" type="datetimeFigureOut">
              <a:rPr lang="en-US" smtClean="0"/>
              <a:t>8/3/2023</a:t>
            </a:fld>
            <a:endParaRPr lang="en-US"/>
          </a:p>
        </p:txBody>
      </p:sp>
      <p:sp>
        <p:nvSpPr>
          <p:cNvPr id="4" name="Footer Placeholder 3">
            <a:extLst>
              <a:ext uri="{FF2B5EF4-FFF2-40B4-BE49-F238E27FC236}">
                <a16:creationId xmlns:a16="http://schemas.microsoft.com/office/drawing/2014/main" id="{78DB40D5-147D-C0E5-288B-674CCA492D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90A222-C5FC-0E53-3F50-EC106AFD2617}"/>
              </a:ext>
            </a:extLst>
          </p:cNvPr>
          <p:cNvSpPr>
            <a:spLocks noGrp="1"/>
          </p:cNvSpPr>
          <p:nvPr>
            <p:ph type="sldNum" sz="quarter" idx="12"/>
          </p:nvPr>
        </p:nvSpPr>
        <p:spPr/>
        <p:txBody>
          <a:bodyPr/>
          <a:lstStyle/>
          <a:p>
            <a:fld id="{FB65473C-C02A-4B33-8D6C-8EC5F4018B5D}" type="slidenum">
              <a:rPr lang="en-US" smtClean="0"/>
              <a:t>‹#›</a:t>
            </a:fld>
            <a:endParaRPr lang="en-US"/>
          </a:p>
        </p:txBody>
      </p:sp>
    </p:spTree>
    <p:extLst>
      <p:ext uri="{BB962C8B-B14F-4D97-AF65-F5344CB8AC3E}">
        <p14:creationId xmlns:p14="http://schemas.microsoft.com/office/powerpoint/2010/main" val="1328456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782521-EDA4-31A9-9B2D-0FF69236E1AE}"/>
              </a:ext>
            </a:extLst>
          </p:cNvPr>
          <p:cNvSpPr>
            <a:spLocks noGrp="1"/>
          </p:cNvSpPr>
          <p:nvPr>
            <p:ph type="dt" sz="half" idx="10"/>
          </p:nvPr>
        </p:nvSpPr>
        <p:spPr/>
        <p:txBody>
          <a:bodyPr/>
          <a:lstStyle/>
          <a:p>
            <a:fld id="{90F38DB1-92BE-4BA3-A01C-65EF8D274158}" type="datetimeFigureOut">
              <a:rPr lang="en-US" smtClean="0"/>
              <a:t>8/3/2023</a:t>
            </a:fld>
            <a:endParaRPr lang="en-US"/>
          </a:p>
        </p:txBody>
      </p:sp>
      <p:sp>
        <p:nvSpPr>
          <p:cNvPr id="3" name="Footer Placeholder 2">
            <a:extLst>
              <a:ext uri="{FF2B5EF4-FFF2-40B4-BE49-F238E27FC236}">
                <a16:creationId xmlns:a16="http://schemas.microsoft.com/office/drawing/2014/main" id="{4C510FC4-8C49-2EE6-9614-BF3F01D4EC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B7007A-8A0B-C35D-516F-E00E1DFC1BBD}"/>
              </a:ext>
            </a:extLst>
          </p:cNvPr>
          <p:cNvSpPr>
            <a:spLocks noGrp="1"/>
          </p:cNvSpPr>
          <p:nvPr>
            <p:ph type="sldNum" sz="quarter" idx="12"/>
          </p:nvPr>
        </p:nvSpPr>
        <p:spPr/>
        <p:txBody>
          <a:bodyPr/>
          <a:lstStyle/>
          <a:p>
            <a:fld id="{FB65473C-C02A-4B33-8D6C-8EC5F4018B5D}" type="slidenum">
              <a:rPr lang="en-US" smtClean="0"/>
              <a:t>‹#›</a:t>
            </a:fld>
            <a:endParaRPr lang="en-US"/>
          </a:p>
        </p:txBody>
      </p:sp>
    </p:spTree>
    <p:extLst>
      <p:ext uri="{BB962C8B-B14F-4D97-AF65-F5344CB8AC3E}">
        <p14:creationId xmlns:p14="http://schemas.microsoft.com/office/powerpoint/2010/main" val="3257681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C9C56-820D-F6B5-ECEC-FD522BCD30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45CF3F-765C-1C4F-435B-F0AEC16FE9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C48F59-EC36-7077-7A80-4A4B66E9E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5EFA59-A076-1970-8CC1-E96151BC7EEF}"/>
              </a:ext>
            </a:extLst>
          </p:cNvPr>
          <p:cNvSpPr>
            <a:spLocks noGrp="1"/>
          </p:cNvSpPr>
          <p:nvPr>
            <p:ph type="dt" sz="half" idx="10"/>
          </p:nvPr>
        </p:nvSpPr>
        <p:spPr/>
        <p:txBody>
          <a:bodyPr/>
          <a:lstStyle/>
          <a:p>
            <a:fld id="{90F38DB1-92BE-4BA3-A01C-65EF8D274158}" type="datetimeFigureOut">
              <a:rPr lang="en-US" smtClean="0"/>
              <a:t>8/3/2023</a:t>
            </a:fld>
            <a:endParaRPr lang="en-US"/>
          </a:p>
        </p:txBody>
      </p:sp>
      <p:sp>
        <p:nvSpPr>
          <p:cNvPr id="6" name="Footer Placeholder 5">
            <a:extLst>
              <a:ext uri="{FF2B5EF4-FFF2-40B4-BE49-F238E27FC236}">
                <a16:creationId xmlns:a16="http://schemas.microsoft.com/office/drawing/2014/main" id="{2B61360C-CC62-E2E0-4830-8427ACCEC9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FA9A09-5F83-F8D3-B546-6DEA4DB110C3}"/>
              </a:ext>
            </a:extLst>
          </p:cNvPr>
          <p:cNvSpPr>
            <a:spLocks noGrp="1"/>
          </p:cNvSpPr>
          <p:nvPr>
            <p:ph type="sldNum" sz="quarter" idx="12"/>
          </p:nvPr>
        </p:nvSpPr>
        <p:spPr/>
        <p:txBody>
          <a:bodyPr/>
          <a:lstStyle/>
          <a:p>
            <a:fld id="{FB65473C-C02A-4B33-8D6C-8EC5F4018B5D}" type="slidenum">
              <a:rPr lang="en-US" smtClean="0"/>
              <a:t>‹#›</a:t>
            </a:fld>
            <a:endParaRPr lang="en-US"/>
          </a:p>
        </p:txBody>
      </p:sp>
    </p:spTree>
    <p:extLst>
      <p:ext uri="{BB962C8B-B14F-4D97-AF65-F5344CB8AC3E}">
        <p14:creationId xmlns:p14="http://schemas.microsoft.com/office/powerpoint/2010/main" val="413161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F709D-635D-DDFD-9ECF-518C6455ED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D53239-A833-F6B0-F37D-A7F69E2477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164F5F6-CADB-33FE-7A33-C90CC6AF4E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9E8FF2-3C09-698A-DC24-E6FA9B476FB7}"/>
              </a:ext>
            </a:extLst>
          </p:cNvPr>
          <p:cNvSpPr>
            <a:spLocks noGrp="1"/>
          </p:cNvSpPr>
          <p:nvPr>
            <p:ph type="dt" sz="half" idx="10"/>
          </p:nvPr>
        </p:nvSpPr>
        <p:spPr/>
        <p:txBody>
          <a:bodyPr/>
          <a:lstStyle/>
          <a:p>
            <a:fld id="{90F38DB1-92BE-4BA3-A01C-65EF8D274158}" type="datetimeFigureOut">
              <a:rPr lang="en-US" smtClean="0"/>
              <a:t>8/3/2023</a:t>
            </a:fld>
            <a:endParaRPr lang="en-US"/>
          </a:p>
        </p:txBody>
      </p:sp>
      <p:sp>
        <p:nvSpPr>
          <p:cNvPr id="6" name="Footer Placeholder 5">
            <a:extLst>
              <a:ext uri="{FF2B5EF4-FFF2-40B4-BE49-F238E27FC236}">
                <a16:creationId xmlns:a16="http://schemas.microsoft.com/office/drawing/2014/main" id="{76C2949D-8E1A-432A-5C1C-694D5E3C4D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3F39E9-216F-62F4-CE4B-23506E870521}"/>
              </a:ext>
            </a:extLst>
          </p:cNvPr>
          <p:cNvSpPr>
            <a:spLocks noGrp="1"/>
          </p:cNvSpPr>
          <p:nvPr>
            <p:ph type="sldNum" sz="quarter" idx="12"/>
          </p:nvPr>
        </p:nvSpPr>
        <p:spPr/>
        <p:txBody>
          <a:bodyPr/>
          <a:lstStyle/>
          <a:p>
            <a:fld id="{FB65473C-C02A-4B33-8D6C-8EC5F4018B5D}" type="slidenum">
              <a:rPr lang="en-US" smtClean="0"/>
              <a:t>‹#›</a:t>
            </a:fld>
            <a:endParaRPr lang="en-US"/>
          </a:p>
        </p:txBody>
      </p:sp>
    </p:spTree>
    <p:extLst>
      <p:ext uri="{BB962C8B-B14F-4D97-AF65-F5344CB8AC3E}">
        <p14:creationId xmlns:p14="http://schemas.microsoft.com/office/powerpoint/2010/main" val="2584119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B286FF-5C2F-4F79-50E4-931B08E2C3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78E1FE-77D0-812C-A8BB-2FB3217D10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D01F98-70D1-97F5-DDD5-4F48E8DB75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38DB1-92BE-4BA3-A01C-65EF8D274158}" type="datetimeFigureOut">
              <a:rPr lang="en-US" smtClean="0"/>
              <a:t>8/3/2023</a:t>
            </a:fld>
            <a:endParaRPr lang="en-US"/>
          </a:p>
        </p:txBody>
      </p:sp>
      <p:sp>
        <p:nvSpPr>
          <p:cNvPr id="5" name="Footer Placeholder 4">
            <a:extLst>
              <a:ext uri="{FF2B5EF4-FFF2-40B4-BE49-F238E27FC236}">
                <a16:creationId xmlns:a16="http://schemas.microsoft.com/office/drawing/2014/main" id="{67E11716-AC92-C985-9580-4F4834E450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CF32B2-87B2-0AEE-5FE8-CC556D9425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5473C-C02A-4B33-8D6C-8EC5F4018B5D}" type="slidenum">
              <a:rPr lang="en-US" smtClean="0"/>
              <a:t>‹#›</a:t>
            </a:fld>
            <a:endParaRPr lang="en-US"/>
          </a:p>
        </p:txBody>
      </p:sp>
    </p:spTree>
    <p:extLst>
      <p:ext uri="{BB962C8B-B14F-4D97-AF65-F5344CB8AC3E}">
        <p14:creationId xmlns:p14="http://schemas.microsoft.com/office/powerpoint/2010/main" val="966338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3EE8F-8B91-77CB-E099-48A0C65E9882}"/>
              </a:ext>
            </a:extLst>
          </p:cNvPr>
          <p:cNvSpPr>
            <a:spLocks noGrp="1"/>
          </p:cNvSpPr>
          <p:nvPr>
            <p:ph type="title"/>
          </p:nvPr>
        </p:nvSpPr>
        <p:spPr/>
        <p:txBody>
          <a:bodyPr/>
          <a:lstStyle/>
          <a:p>
            <a:r>
              <a:rPr lang="en-US" dirty="0"/>
              <a:t>Article 6.1 Officers of ValleyMLS.com</a:t>
            </a:r>
          </a:p>
        </p:txBody>
      </p:sp>
      <p:graphicFrame>
        <p:nvGraphicFramePr>
          <p:cNvPr id="4" name="Table 4">
            <a:extLst>
              <a:ext uri="{FF2B5EF4-FFF2-40B4-BE49-F238E27FC236}">
                <a16:creationId xmlns:a16="http://schemas.microsoft.com/office/drawing/2014/main" id="{7CAAF42B-AAEC-4B04-88DD-EBC20091A6D3}"/>
              </a:ext>
            </a:extLst>
          </p:cNvPr>
          <p:cNvGraphicFramePr>
            <a:graphicFrameLocks noGrp="1"/>
          </p:cNvGraphicFramePr>
          <p:nvPr>
            <p:ph idx="1"/>
            <p:extLst>
              <p:ext uri="{D42A27DB-BD31-4B8C-83A1-F6EECF244321}">
                <p14:modId xmlns:p14="http://schemas.microsoft.com/office/powerpoint/2010/main" val="3966307755"/>
              </p:ext>
            </p:extLst>
          </p:nvPr>
        </p:nvGraphicFramePr>
        <p:xfrm>
          <a:off x="838200" y="1414780"/>
          <a:ext cx="10515600" cy="402844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917833310"/>
                    </a:ext>
                  </a:extLst>
                </a:gridCol>
                <a:gridCol w="5257800">
                  <a:extLst>
                    <a:ext uri="{9D8B030D-6E8A-4147-A177-3AD203B41FA5}">
                      <a16:colId xmlns:a16="http://schemas.microsoft.com/office/drawing/2014/main" val="869914872"/>
                    </a:ext>
                  </a:extLst>
                </a:gridCol>
              </a:tblGrid>
              <a:tr h="370840">
                <a:tc>
                  <a:txBody>
                    <a:bodyPr/>
                    <a:lstStyle/>
                    <a:p>
                      <a:r>
                        <a:rPr lang="en-US" dirty="0"/>
                        <a:t>Before Change</a:t>
                      </a:r>
                    </a:p>
                  </a:txBody>
                  <a:tcPr/>
                </a:tc>
                <a:tc>
                  <a:txBody>
                    <a:bodyPr/>
                    <a:lstStyle/>
                    <a:p>
                      <a:r>
                        <a:rPr lang="en-US" dirty="0"/>
                        <a:t>After Change</a:t>
                      </a:r>
                    </a:p>
                  </a:txBody>
                  <a:tcPr/>
                </a:tc>
                <a:extLst>
                  <a:ext uri="{0D108BD9-81ED-4DB2-BD59-A6C34878D82A}">
                    <a16:rowId xmlns:a16="http://schemas.microsoft.com/office/drawing/2014/main" val="1509512498"/>
                  </a:ext>
                </a:extLst>
              </a:tr>
              <a:tr h="370840">
                <a:tc>
                  <a:txBody>
                    <a:bodyPr/>
                    <a:lstStyle/>
                    <a:p>
                      <a:r>
                        <a:rPr lang="en-US" sz="1800" b="1" kern="1200" cap="small" dirty="0">
                          <a:solidFill>
                            <a:schemeClr val="dk1"/>
                          </a:solidFill>
                          <a:effectLst/>
                          <a:latin typeface="+mn-lt"/>
                          <a:ea typeface="+mn-ea"/>
                          <a:cs typeface="+mn-cs"/>
                        </a:rPr>
                        <a:t>Article 6.1 Officers of VALLEYMLS.COM </a:t>
                      </a:r>
                    </a:p>
                    <a:p>
                      <a:r>
                        <a:rPr lang="en-US" sz="1800" kern="1200" dirty="0">
                          <a:solidFill>
                            <a:schemeClr val="dk1"/>
                          </a:solidFill>
                          <a:effectLst/>
                          <a:latin typeface="+mn-lt"/>
                          <a:ea typeface="+mn-ea"/>
                          <a:cs typeface="+mn-cs"/>
                        </a:rPr>
                        <a:t>The Officers of </a:t>
                      </a:r>
                      <a:r>
                        <a:rPr lang="en-US" sz="1800" kern="1200" dirty="0" err="1">
                          <a:solidFill>
                            <a:schemeClr val="dk1"/>
                          </a:solidFill>
                          <a:effectLst/>
                          <a:latin typeface="+mn-lt"/>
                          <a:ea typeface="+mn-ea"/>
                          <a:cs typeface="+mn-cs"/>
                        </a:rPr>
                        <a:t>ValleyMLS.Com</a:t>
                      </a:r>
                      <a:r>
                        <a:rPr lang="en-US" sz="1800" kern="1200" dirty="0">
                          <a:solidFill>
                            <a:schemeClr val="dk1"/>
                          </a:solidFill>
                          <a:effectLst/>
                          <a:latin typeface="+mn-lt"/>
                          <a:ea typeface="+mn-ea"/>
                          <a:cs typeface="+mn-cs"/>
                        </a:rPr>
                        <a:t> shall be: A Chair; </a:t>
                      </a:r>
                      <a:r>
                        <a:rPr lang="en-US" sz="1800" i="1" kern="1200" dirty="0">
                          <a:solidFill>
                            <a:schemeClr val="dk1"/>
                          </a:solidFill>
                          <a:effectLst/>
                          <a:latin typeface="+mn-lt"/>
                          <a:ea typeface="+mn-ea"/>
                          <a:cs typeface="+mn-cs"/>
                        </a:rPr>
                        <a:t>who shall be appointed by the Board of Directors of the Huntsville Area Association of REALTORS®, to chair the board meetings of ValleyMLS.com. </a:t>
                      </a:r>
                      <a:r>
                        <a:rPr lang="en-US" sz="1800" kern="1200" dirty="0">
                          <a:solidFill>
                            <a:schemeClr val="dk1"/>
                          </a:solidFill>
                          <a:effectLst/>
                          <a:latin typeface="+mn-lt"/>
                          <a:ea typeface="+mn-ea"/>
                          <a:cs typeface="+mn-cs"/>
                        </a:rPr>
                        <a:t>The officers of the Huntsville Area Association of REALTORS shall also constitute the officers of ValleyMLS.com, Inc., which include: President, President-Elect, Vice President, and Treasurer. The Chief Executive Officer of the Huntsville Area Association of REALTORS® will also serve as Chief Executive Officer of ValleyMLS.com</a:t>
                      </a:r>
                    </a:p>
                    <a:p>
                      <a:endParaRPr lang="en-US" dirty="0"/>
                    </a:p>
                  </a:txBody>
                  <a:tcPr/>
                </a:tc>
                <a:tc>
                  <a:txBody>
                    <a:bodyPr/>
                    <a:lstStyle/>
                    <a:p>
                      <a:r>
                        <a:rPr lang="en-US" sz="1800" b="1" kern="1200" cap="small" dirty="0">
                          <a:solidFill>
                            <a:schemeClr val="dk1"/>
                          </a:solidFill>
                          <a:effectLst/>
                          <a:latin typeface="+mn-lt"/>
                          <a:ea typeface="+mn-ea"/>
                          <a:cs typeface="+mn-cs"/>
                        </a:rPr>
                        <a:t>Article 6.1 Officers of VALLEYMLS.COM </a:t>
                      </a:r>
                    </a:p>
                    <a:p>
                      <a:r>
                        <a:rPr lang="en-US" sz="1800" kern="1200" dirty="0">
                          <a:solidFill>
                            <a:schemeClr val="dk1"/>
                          </a:solidFill>
                          <a:effectLst/>
                          <a:latin typeface="+mn-lt"/>
                          <a:ea typeface="+mn-ea"/>
                          <a:cs typeface="+mn-cs"/>
                        </a:rPr>
                        <a:t>The Officers of </a:t>
                      </a:r>
                      <a:r>
                        <a:rPr lang="en-US" sz="1800" kern="1200" dirty="0" err="1">
                          <a:solidFill>
                            <a:schemeClr val="dk1"/>
                          </a:solidFill>
                          <a:effectLst/>
                          <a:latin typeface="+mn-lt"/>
                          <a:ea typeface="+mn-ea"/>
                          <a:cs typeface="+mn-cs"/>
                        </a:rPr>
                        <a:t>ValleyMLS.Com</a:t>
                      </a:r>
                      <a:r>
                        <a:rPr lang="en-US" sz="1800" kern="1200" dirty="0">
                          <a:solidFill>
                            <a:schemeClr val="dk1"/>
                          </a:solidFill>
                          <a:effectLst/>
                          <a:latin typeface="+mn-lt"/>
                          <a:ea typeface="+mn-ea"/>
                          <a:cs typeface="+mn-cs"/>
                        </a:rPr>
                        <a:t> shall be: A Chair </a:t>
                      </a:r>
                      <a:r>
                        <a:rPr lang="en-US" sz="1800" u="sng" kern="1200" dirty="0">
                          <a:solidFill>
                            <a:srgbClr val="FF0000"/>
                          </a:solidFill>
                          <a:effectLst/>
                          <a:latin typeface="+mn-lt"/>
                          <a:ea typeface="+mn-ea"/>
                          <a:cs typeface="+mn-cs"/>
                        </a:rPr>
                        <a:t>and a Co-Chair</a:t>
                      </a:r>
                      <a:r>
                        <a:rPr lang="en-US" sz="1800" kern="1200" dirty="0">
                          <a:solidFill>
                            <a:schemeClr val="dk1"/>
                          </a:solidFill>
                          <a:effectLst/>
                          <a:latin typeface="+mn-lt"/>
                          <a:ea typeface="+mn-ea"/>
                          <a:cs typeface="+mn-cs"/>
                        </a:rPr>
                        <a:t>; </a:t>
                      </a:r>
                      <a:r>
                        <a:rPr lang="en-US" sz="1800" i="1" kern="1200" dirty="0">
                          <a:solidFill>
                            <a:schemeClr val="dk1"/>
                          </a:solidFill>
                          <a:effectLst/>
                          <a:latin typeface="+mn-lt"/>
                          <a:ea typeface="+mn-ea"/>
                          <a:cs typeface="+mn-cs"/>
                        </a:rPr>
                        <a:t>who shall be appointed by the Board of Directors of the Huntsville Area Association of REALTORS®, to chair the board meetings of ValleyMLS.com. </a:t>
                      </a:r>
                      <a:r>
                        <a:rPr lang="en-US" sz="1800" kern="1200" dirty="0">
                          <a:solidFill>
                            <a:schemeClr val="dk1"/>
                          </a:solidFill>
                          <a:effectLst/>
                          <a:latin typeface="+mn-lt"/>
                          <a:ea typeface="+mn-ea"/>
                          <a:cs typeface="+mn-cs"/>
                        </a:rPr>
                        <a:t>The officers of the Huntsville Area Association of REALTORS shall also constitute the officers of ValleyMLS.com, Inc., which include: President, President-Elect, Vice President, and Treasurer. The Chief Executive Officer of the Huntsville Area Association of REALTORS® will also serve as Chief Executive Officer of ValleyMLS.com</a:t>
                      </a:r>
                    </a:p>
                    <a:p>
                      <a:endParaRPr lang="en-US" dirty="0"/>
                    </a:p>
                  </a:txBody>
                  <a:tcPr/>
                </a:tc>
                <a:extLst>
                  <a:ext uri="{0D108BD9-81ED-4DB2-BD59-A6C34878D82A}">
                    <a16:rowId xmlns:a16="http://schemas.microsoft.com/office/drawing/2014/main" val="4273665468"/>
                  </a:ext>
                </a:extLst>
              </a:tr>
            </a:tbl>
          </a:graphicData>
        </a:graphic>
      </p:graphicFrame>
    </p:spTree>
    <p:extLst>
      <p:ext uri="{BB962C8B-B14F-4D97-AF65-F5344CB8AC3E}">
        <p14:creationId xmlns:p14="http://schemas.microsoft.com/office/powerpoint/2010/main" val="1143635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F6D0F-DA57-349B-6534-6BB327A1DA74}"/>
              </a:ext>
            </a:extLst>
          </p:cNvPr>
          <p:cNvSpPr>
            <a:spLocks noGrp="1"/>
          </p:cNvSpPr>
          <p:nvPr>
            <p:ph type="title"/>
          </p:nvPr>
        </p:nvSpPr>
        <p:spPr/>
        <p:txBody>
          <a:bodyPr/>
          <a:lstStyle/>
          <a:p>
            <a:r>
              <a:rPr lang="en-US" dirty="0"/>
              <a:t>Article 6.4 Duties of Officers and Directors</a:t>
            </a:r>
          </a:p>
        </p:txBody>
      </p:sp>
      <p:graphicFrame>
        <p:nvGraphicFramePr>
          <p:cNvPr id="4" name="Table 4">
            <a:extLst>
              <a:ext uri="{FF2B5EF4-FFF2-40B4-BE49-F238E27FC236}">
                <a16:creationId xmlns:a16="http://schemas.microsoft.com/office/drawing/2014/main" id="{D2941938-03A9-8FB0-0941-10E6D0CBAE45}"/>
              </a:ext>
            </a:extLst>
          </p:cNvPr>
          <p:cNvGraphicFramePr>
            <a:graphicFrameLocks noGrp="1"/>
          </p:cNvGraphicFramePr>
          <p:nvPr>
            <p:ph idx="1"/>
            <p:extLst>
              <p:ext uri="{D42A27DB-BD31-4B8C-83A1-F6EECF244321}">
                <p14:modId xmlns:p14="http://schemas.microsoft.com/office/powerpoint/2010/main" val="2413309940"/>
              </p:ext>
            </p:extLst>
          </p:nvPr>
        </p:nvGraphicFramePr>
        <p:xfrm>
          <a:off x="838200" y="1825625"/>
          <a:ext cx="10515600" cy="32054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451278827"/>
                    </a:ext>
                  </a:extLst>
                </a:gridCol>
                <a:gridCol w="5257800">
                  <a:extLst>
                    <a:ext uri="{9D8B030D-6E8A-4147-A177-3AD203B41FA5}">
                      <a16:colId xmlns:a16="http://schemas.microsoft.com/office/drawing/2014/main" val="1871373528"/>
                    </a:ext>
                  </a:extLst>
                </a:gridCol>
              </a:tblGrid>
              <a:tr h="370840">
                <a:tc>
                  <a:txBody>
                    <a:bodyPr/>
                    <a:lstStyle/>
                    <a:p>
                      <a:r>
                        <a:rPr lang="en-US" dirty="0"/>
                        <a:t>Before Changes</a:t>
                      </a:r>
                    </a:p>
                  </a:txBody>
                  <a:tcPr/>
                </a:tc>
                <a:tc>
                  <a:txBody>
                    <a:bodyPr/>
                    <a:lstStyle/>
                    <a:p>
                      <a:r>
                        <a:rPr lang="en-US" dirty="0"/>
                        <a:t>After Changes</a:t>
                      </a:r>
                    </a:p>
                  </a:txBody>
                  <a:tcPr/>
                </a:tc>
                <a:extLst>
                  <a:ext uri="{0D108BD9-81ED-4DB2-BD59-A6C34878D82A}">
                    <a16:rowId xmlns:a16="http://schemas.microsoft.com/office/drawing/2014/main" val="3764805154"/>
                  </a:ext>
                </a:extLst>
              </a:tr>
              <a:tr h="370840">
                <a:tc>
                  <a:txBody>
                    <a:bodyPr/>
                    <a:lstStyle/>
                    <a:p>
                      <a:pPr marL="342900" lvl="0" indent="-342900">
                        <a:buAutoNum type="arabicPeriod"/>
                      </a:pPr>
                      <a:r>
                        <a:rPr lang="en-US" sz="1800" kern="1200" dirty="0">
                          <a:solidFill>
                            <a:schemeClr val="dk1"/>
                          </a:solidFill>
                          <a:effectLst/>
                          <a:latin typeface="+mn-lt"/>
                          <a:ea typeface="+mn-ea"/>
                          <a:cs typeface="+mn-cs"/>
                        </a:rPr>
                        <a:t>The Chair of </a:t>
                      </a:r>
                      <a:r>
                        <a:rPr lang="en-US" sz="1800" kern="1200" dirty="0" err="1">
                          <a:solidFill>
                            <a:schemeClr val="dk1"/>
                          </a:solidFill>
                          <a:effectLst/>
                          <a:latin typeface="+mn-lt"/>
                          <a:ea typeface="+mn-ea"/>
                          <a:cs typeface="+mn-cs"/>
                        </a:rPr>
                        <a:t>ValleyMLS.Com</a:t>
                      </a:r>
                      <a:r>
                        <a:rPr lang="en-US" sz="1800" kern="1200" dirty="0">
                          <a:solidFill>
                            <a:schemeClr val="dk1"/>
                          </a:solidFill>
                          <a:effectLst/>
                          <a:latin typeface="+mn-lt"/>
                          <a:ea typeface="+mn-ea"/>
                          <a:cs typeface="+mn-cs"/>
                        </a:rPr>
                        <a:t> shall preside at its meetings and those of the Board of Directors and shall perform all the duties of the Chair subject to declared policies and, as required, subject to confirmation of the Board of Directors.</a:t>
                      </a:r>
                    </a:p>
                    <a:p>
                      <a:pPr marL="0" lvl="0" indent="0">
                        <a:buNone/>
                      </a:pPr>
                      <a:endParaRPr lang="en-US" sz="1800" kern="1200" dirty="0">
                        <a:solidFill>
                          <a:schemeClr val="dk1"/>
                        </a:solidFill>
                        <a:effectLst/>
                        <a:latin typeface="+mn-lt"/>
                        <a:ea typeface="+mn-ea"/>
                        <a:cs typeface="+mn-cs"/>
                      </a:endParaRPr>
                    </a:p>
                    <a:p>
                      <a:pPr lvl="0"/>
                      <a:r>
                        <a:rPr lang="en-US" sz="1800" kern="1200" dirty="0">
                          <a:solidFill>
                            <a:schemeClr val="dk1"/>
                          </a:solidFill>
                          <a:effectLst/>
                          <a:latin typeface="+mn-lt"/>
                          <a:ea typeface="+mn-ea"/>
                          <a:cs typeface="+mn-cs"/>
                        </a:rPr>
                        <a:t>2. The Huntsville Area Association of REALTORS President shall, in the absence of the Chair, perform all of the duties of the Chair.</a:t>
                      </a:r>
                    </a:p>
                    <a:p>
                      <a:endParaRPr lang="en-US" dirty="0"/>
                    </a:p>
                  </a:txBody>
                  <a:tcPr/>
                </a:tc>
                <a:tc>
                  <a:txBody>
                    <a:bodyPr/>
                    <a:lstStyle/>
                    <a:p>
                      <a:pPr lvl="0"/>
                      <a:r>
                        <a:rPr lang="en-US" sz="1800" kern="1200" dirty="0">
                          <a:solidFill>
                            <a:schemeClr val="dk1"/>
                          </a:solidFill>
                          <a:effectLst/>
                          <a:latin typeface="+mn-lt"/>
                          <a:ea typeface="+mn-ea"/>
                          <a:cs typeface="+mn-cs"/>
                        </a:rPr>
                        <a:t>The Chair of </a:t>
                      </a:r>
                      <a:r>
                        <a:rPr lang="en-US" sz="1800" kern="1200" dirty="0" err="1">
                          <a:solidFill>
                            <a:schemeClr val="dk1"/>
                          </a:solidFill>
                          <a:effectLst/>
                          <a:latin typeface="+mn-lt"/>
                          <a:ea typeface="+mn-ea"/>
                          <a:cs typeface="+mn-cs"/>
                        </a:rPr>
                        <a:t>ValleyMLS.Com</a:t>
                      </a:r>
                      <a:r>
                        <a:rPr lang="en-US" sz="1800" kern="1200" dirty="0">
                          <a:solidFill>
                            <a:schemeClr val="dk1"/>
                          </a:solidFill>
                          <a:effectLst/>
                          <a:latin typeface="+mn-lt"/>
                          <a:ea typeface="+mn-ea"/>
                          <a:cs typeface="+mn-cs"/>
                        </a:rPr>
                        <a:t> shall preside at its meetings and those of the Board of Directors and shall perform all the duties of the Chair subject to declared policies and, as required, subject to confirmation of the Board of Directors.</a:t>
                      </a:r>
                    </a:p>
                    <a:p>
                      <a:pPr lvl="0"/>
                      <a:endParaRPr lang="en-US" sz="1800" kern="1200" dirty="0">
                        <a:solidFill>
                          <a:schemeClr val="dk1"/>
                        </a:solidFill>
                        <a:effectLst/>
                        <a:latin typeface="+mn-lt"/>
                        <a:ea typeface="+mn-ea"/>
                        <a:cs typeface="+mn-cs"/>
                      </a:endParaRPr>
                    </a:p>
                    <a:p>
                      <a:pPr lvl="0"/>
                      <a:r>
                        <a:rPr lang="en-US" sz="1800" strike="sngStrike" kern="1200" dirty="0">
                          <a:solidFill>
                            <a:schemeClr val="dk1"/>
                          </a:solidFill>
                          <a:effectLst/>
                          <a:latin typeface="+mn-lt"/>
                          <a:ea typeface="+mn-ea"/>
                          <a:cs typeface="+mn-cs"/>
                        </a:rPr>
                        <a:t>The Huntsville Area Association of REALTORS President </a:t>
                      </a:r>
                      <a:r>
                        <a:rPr lang="en-US" sz="1800" kern="1200" dirty="0">
                          <a:solidFill>
                            <a:schemeClr val="dk1"/>
                          </a:solidFill>
                          <a:effectLst/>
                          <a:highlight>
                            <a:srgbClr val="FFFF00"/>
                          </a:highlight>
                          <a:latin typeface="+mn-lt"/>
                          <a:ea typeface="+mn-ea"/>
                          <a:cs typeface="+mn-cs"/>
                        </a:rPr>
                        <a:t>The Co-Chair </a:t>
                      </a:r>
                      <a:r>
                        <a:rPr lang="en-US" sz="1800" kern="1200" dirty="0">
                          <a:solidFill>
                            <a:schemeClr val="dk1"/>
                          </a:solidFill>
                          <a:effectLst/>
                          <a:latin typeface="+mn-lt"/>
                          <a:ea typeface="+mn-ea"/>
                          <a:cs typeface="+mn-cs"/>
                        </a:rPr>
                        <a:t>shall, in the absence of the Chair, perform all the duties of the Chair.</a:t>
                      </a:r>
                    </a:p>
                    <a:p>
                      <a:endParaRPr lang="en-US" dirty="0"/>
                    </a:p>
                  </a:txBody>
                  <a:tcPr/>
                </a:tc>
                <a:extLst>
                  <a:ext uri="{0D108BD9-81ED-4DB2-BD59-A6C34878D82A}">
                    <a16:rowId xmlns:a16="http://schemas.microsoft.com/office/drawing/2014/main" val="3142804596"/>
                  </a:ext>
                </a:extLst>
              </a:tr>
            </a:tbl>
          </a:graphicData>
        </a:graphic>
      </p:graphicFrame>
    </p:spTree>
    <p:extLst>
      <p:ext uri="{BB962C8B-B14F-4D97-AF65-F5344CB8AC3E}">
        <p14:creationId xmlns:p14="http://schemas.microsoft.com/office/powerpoint/2010/main" val="419878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2BE6C-9421-9C70-9725-1695AC0EA96F}"/>
              </a:ext>
            </a:extLst>
          </p:cNvPr>
          <p:cNvSpPr>
            <a:spLocks noGrp="1"/>
          </p:cNvSpPr>
          <p:nvPr>
            <p:ph type="title"/>
          </p:nvPr>
        </p:nvSpPr>
        <p:spPr/>
        <p:txBody>
          <a:bodyPr/>
          <a:lstStyle/>
          <a:p>
            <a:r>
              <a:rPr lang="en-US" dirty="0"/>
              <a:t>Article 7.4 Presiding Officer</a:t>
            </a:r>
          </a:p>
        </p:txBody>
      </p:sp>
      <p:graphicFrame>
        <p:nvGraphicFramePr>
          <p:cNvPr id="4" name="Table 4">
            <a:extLst>
              <a:ext uri="{FF2B5EF4-FFF2-40B4-BE49-F238E27FC236}">
                <a16:creationId xmlns:a16="http://schemas.microsoft.com/office/drawing/2014/main" id="{E1140FAF-4008-0061-55FD-61C37EF5240D}"/>
              </a:ext>
            </a:extLst>
          </p:cNvPr>
          <p:cNvGraphicFramePr>
            <a:graphicFrameLocks noGrp="1"/>
          </p:cNvGraphicFramePr>
          <p:nvPr>
            <p:ph idx="1"/>
            <p:extLst>
              <p:ext uri="{D42A27DB-BD31-4B8C-83A1-F6EECF244321}">
                <p14:modId xmlns:p14="http://schemas.microsoft.com/office/powerpoint/2010/main" val="3739196873"/>
              </p:ext>
            </p:extLst>
          </p:nvPr>
        </p:nvGraphicFramePr>
        <p:xfrm>
          <a:off x="701040" y="1533017"/>
          <a:ext cx="10515600" cy="34798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971412710"/>
                    </a:ext>
                  </a:extLst>
                </a:gridCol>
                <a:gridCol w="5257800">
                  <a:extLst>
                    <a:ext uri="{9D8B030D-6E8A-4147-A177-3AD203B41FA5}">
                      <a16:colId xmlns:a16="http://schemas.microsoft.com/office/drawing/2014/main" val="2093984590"/>
                    </a:ext>
                  </a:extLst>
                </a:gridCol>
              </a:tblGrid>
              <a:tr h="370840">
                <a:tc>
                  <a:txBody>
                    <a:bodyPr/>
                    <a:lstStyle/>
                    <a:p>
                      <a:r>
                        <a:rPr lang="en-US" dirty="0"/>
                        <a:t>Before Change</a:t>
                      </a:r>
                    </a:p>
                  </a:txBody>
                  <a:tcPr/>
                </a:tc>
                <a:tc>
                  <a:txBody>
                    <a:bodyPr/>
                    <a:lstStyle/>
                    <a:p>
                      <a:r>
                        <a:rPr lang="en-US" dirty="0"/>
                        <a:t>After Change</a:t>
                      </a:r>
                    </a:p>
                  </a:txBody>
                  <a:tcPr/>
                </a:tc>
                <a:extLst>
                  <a:ext uri="{0D108BD9-81ED-4DB2-BD59-A6C34878D82A}">
                    <a16:rowId xmlns:a16="http://schemas.microsoft.com/office/drawing/2014/main" val="1057671288"/>
                  </a:ext>
                </a:extLst>
              </a:tr>
              <a:tr h="370840">
                <a:tc>
                  <a:txBody>
                    <a:bodyPr/>
                    <a:lstStyle/>
                    <a:p>
                      <a:pPr marL="0" marR="0">
                        <a:lnSpc>
                          <a:spcPct val="115000"/>
                        </a:lnSpc>
                        <a:spcBef>
                          <a:spcPts val="1200"/>
                        </a:spcBef>
                        <a:spcAft>
                          <a:spcPts val="0"/>
                        </a:spcAft>
                      </a:pPr>
                      <a:r>
                        <a:rPr lang="en-US" sz="1800" b="1" cap="small" spc="50" dirty="0">
                          <a:effectLst/>
                          <a:latin typeface="Arial" panose="020B0604020202020204" pitchFamily="34" charset="0"/>
                          <a:cs typeface="Times New Roman" panose="02020603050405020304" pitchFamily="18" charset="0"/>
                        </a:rPr>
                        <a:t>Article 7.4 Presiding Officer</a:t>
                      </a:r>
                      <a:endParaRPr lang="en-US" sz="1600" b="1" cap="small" spc="50" dirty="0">
                        <a:effectLst/>
                        <a:latin typeface="Calibri" panose="020F0502020204030204" pitchFamily="34" charset="0"/>
                        <a:cs typeface="Times New Roman" panose="02020603050405020304" pitchFamily="18" charset="0"/>
                      </a:endParaRPr>
                    </a:p>
                    <a:p>
                      <a:pPr marL="0" marR="0" algn="just">
                        <a:lnSpc>
                          <a:spcPct val="1200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At all meetings, the Chair shall serve as presiding officer.  In the absence of the Chair, the HAAR President shall perform all of the duties of the Chair.  If both the Chair and the HAAR President are absent, the Board of Directors of </a:t>
                      </a:r>
                      <a:r>
                        <a:rPr lang="en-US" sz="1800" dirty="0" err="1">
                          <a:solidFill>
                            <a:srgbClr val="000000"/>
                          </a:solidFill>
                          <a:effectLst/>
                          <a:latin typeface="Arial" panose="020B0604020202020204" pitchFamily="34" charset="0"/>
                          <a:ea typeface="Times New Roman" panose="02020603050405020304" pitchFamily="18" charset="0"/>
                        </a:rPr>
                        <a:t>ValleyMLS.Com</a:t>
                      </a:r>
                      <a:r>
                        <a:rPr lang="en-US" sz="1800" dirty="0">
                          <a:solidFill>
                            <a:srgbClr val="000000"/>
                          </a:solidFill>
                          <a:effectLst/>
                          <a:latin typeface="Arial" panose="020B0604020202020204" pitchFamily="34" charset="0"/>
                          <a:ea typeface="Times New Roman" panose="02020603050405020304" pitchFamily="18" charset="0"/>
                        </a:rPr>
                        <a:t> shall appoint a temporary Chair. </a:t>
                      </a:r>
                    </a:p>
                    <a:p>
                      <a:endParaRPr lang="en-US" dirty="0"/>
                    </a:p>
                  </a:txBody>
                  <a:tcPr/>
                </a:tc>
                <a:tc>
                  <a:txBody>
                    <a:bodyPr/>
                    <a:lstStyle/>
                    <a:p>
                      <a:pPr marL="0" marR="0" defTabSz="914400" rtl="0" eaLnBrk="1" latinLnBrk="0" hangingPunct="1">
                        <a:spcAft>
                          <a:spcPts val="0"/>
                        </a:spcAft>
                      </a:pPr>
                      <a:r>
                        <a:rPr lang="en-US" sz="1800" b="1" kern="1200" cap="small" spc="50" dirty="0">
                          <a:solidFill>
                            <a:schemeClr val="dk1"/>
                          </a:solidFill>
                          <a:effectLst/>
                          <a:latin typeface="Arial" panose="020B0604020202020204" pitchFamily="34" charset="0"/>
                          <a:ea typeface="+mn-ea"/>
                          <a:cs typeface="Times New Roman" panose="02020603050405020304" pitchFamily="18" charset="0"/>
                        </a:rPr>
                        <a:t>Article 7.4 Presiding Officer</a:t>
                      </a:r>
                    </a:p>
                    <a:p>
                      <a:pPr marL="0" marR="0" lvl="0" indent="0" algn="l" defTabSz="914400" rtl="0" eaLnBrk="1" fontAlgn="auto" latinLnBrk="0" hangingPunct="1">
                        <a:lnSpc>
                          <a:spcPct val="150000"/>
                        </a:lnSpc>
                        <a:spcBef>
                          <a:spcPts val="0"/>
                        </a:spcBef>
                        <a:spcAft>
                          <a:spcPts val="0"/>
                        </a:spcAft>
                        <a:buClrTx/>
                        <a:buSzTx/>
                        <a:buFontTx/>
                        <a:buNone/>
                        <a:tabLst/>
                        <a:defRPr/>
                      </a:pPr>
                      <a:r>
                        <a:rPr lang="en-US" sz="1800" kern="1200" dirty="0">
                          <a:solidFill>
                            <a:schemeClr val="dk1"/>
                          </a:solidFill>
                          <a:effectLst/>
                          <a:latin typeface="Arial" panose="020B0604020202020204" pitchFamily="34" charset="0"/>
                          <a:ea typeface="+mn-ea"/>
                          <a:cs typeface="Arial" panose="020B0604020202020204" pitchFamily="34" charset="0"/>
                        </a:rPr>
                        <a:t>At all meetings, the Chair shall serve as presiding officer.  In the absence of the Chair, </a:t>
                      </a:r>
                      <a:r>
                        <a:rPr lang="en-US" sz="1800" u="sng" kern="1200" dirty="0">
                          <a:solidFill>
                            <a:srgbClr val="FF0000"/>
                          </a:solidFill>
                          <a:effectLst/>
                          <a:latin typeface="Arial" panose="020B0604020202020204" pitchFamily="34" charset="0"/>
                          <a:ea typeface="+mn-ea"/>
                          <a:cs typeface="Arial" panose="020B0604020202020204" pitchFamily="34" charset="0"/>
                        </a:rPr>
                        <a:t>the Co-Chair of ValleyMLS</a:t>
                      </a:r>
                      <a:r>
                        <a:rPr lang="en-US" sz="1800" kern="1200" dirty="0">
                          <a:solidFill>
                            <a:schemeClr val="dk1"/>
                          </a:solidFill>
                          <a:effectLst/>
                          <a:latin typeface="Arial" panose="020B0604020202020204" pitchFamily="34" charset="0"/>
                          <a:ea typeface="+mn-ea"/>
                          <a:cs typeface="Arial" panose="020B0604020202020204" pitchFamily="34" charset="0"/>
                        </a:rPr>
                        <a:t> shall perform all of the duties of the Chair.  If both the Chair and </a:t>
                      </a:r>
                      <a:r>
                        <a:rPr lang="en-US" sz="1800" u="sng" kern="1200" dirty="0">
                          <a:solidFill>
                            <a:srgbClr val="FF0000"/>
                          </a:solidFill>
                          <a:effectLst/>
                          <a:latin typeface="Arial" panose="020B0604020202020204" pitchFamily="34" charset="0"/>
                          <a:ea typeface="+mn-ea"/>
                          <a:cs typeface="Arial" panose="020B0604020202020204" pitchFamily="34" charset="0"/>
                        </a:rPr>
                        <a:t>the Co-Chair </a:t>
                      </a:r>
                      <a:r>
                        <a:rPr lang="en-US" sz="1800" kern="1200" dirty="0">
                          <a:solidFill>
                            <a:schemeClr val="dk1"/>
                          </a:solidFill>
                          <a:effectLst/>
                          <a:latin typeface="Arial" panose="020B0604020202020204" pitchFamily="34" charset="0"/>
                          <a:ea typeface="+mn-ea"/>
                          <a:cs typeface="Arial" panose="020B0604020202020204" pitchFamily="34" charset="0"/>
                        </a:rPr>
                        <a:t>are absent, </a:t>
                      </a:r>
                      <a:r>
                        <a:rPr lang="en-US" sz="1800" u="sng" kern="1200" dirty="0">
                          <a:solidFill>
                            <a:srgbClr val="FF0000"/>
                          </a:solidFill>
                          <a:effectLst/>
                          <a:latin typeface="Arial" panose="020B0604020202020204" pitchFamily="34" charset="0"/>
                          <a:ea typeface="+mn-ea"/>
                          <a:cs typeface="Arial" panose="020B0604020202020204" pitchFamily="34" charset="0"/>
                        </a:rPr>
                        <a:t>the HAAR President shall perform all of the duties of the Chair</a:t>
                      </a:r>
                      <a:r>
                        <a:rPr lang="en-US" sz="1800" u="sng" kern="1200" dirty="0">
                          <a:solidFill>
                            <a:srgbClr val="FF0000"/>
                          </a:solidFill>
                          <a:effectLst/>
                          <a:latin typeface="+mn-lt"/>
                          <a:ea typeface="+mn-ea"/>
                          <a:cs typeface="+mn-cs"/>
                        </a:rPr>
                        <a:t>.</a:t>
                      </a:r>
                    </a:p>
                    <a:p>
                      <a:pPr marL="0" marR="0" defTabSz="914400" rtl="0" eaLnBrk="1" latinLnBrk="0" hangingPunct="1">
                        <a:spcAft>
                          <a:spcPts val="0"/>
                        </a:spcAft>
                      </a:pPr>
                      <a:endParaRPr lang="en-US" sz="1800" b="1" kern="1200" cap="small" spc="50" dirty="0">
                        <a:solidFill>
                          <a:schemeClr val="dk1"/>
                        </a:solidFill>
                        <a:effectLst/>
                        <a:latin typeface="Arial" panose="020B0604020202020204" pitchFamily="34" charset="0"/>
                        <a:ea typeface="+mn-ea"/>
                        <a:cs typeface="Times New Roman" panose="02020603050405020304" pitchFamily="18" charset="0"/>
                      </a:endParaRPr>
                    </a:p>
                  </a:txBody>
                  <a:tcPr/>
                </a:tc>
                <a:extLst>
                  <a:ext uri="{0D108BD9-81ED-4DB2-BD59-A6C34878D82A}">
                    <a16:rowId xmlns:a16="http://schemas.microsoft.com/office/drawing/2014/main" val="2171684299"/>
                  </a:ext>
                </a:extLst>
              </a:tr>
            </a:tbl>
          </a:graphicData>
        </a:graphic>
      </p:graphicFrame>
    </p:spTree>
    <p:extLst>
      <p:ext uri="{BB962C8B-B14F-4D97-AF65-F5344CB8AC3E}">
        <p14:creationId xmlns:p14="http://schemas.microsoft.com/office/powerpoint/2010/main" val="3591821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3C49E98-74AB-48C8-86D6-6652C98D57D2}" vid="{91B29F18-68CB-4447-AB8B-7224A60D79D6}"/>
    </a:ext>
  </a:extLst>
</a:theme>
</file>

<file path=docProps/app.xml><?xml version="1.0" encoding="utf-8"?>
<Properties xmlns="http://schemas.openxmlformats.org/officeDocument/2006/extended-properties" xmlns:vt="http://schemas.openxmlformats.org/officeDocument/2006/docPropsVTypes">
  <Template>ValleyMLS PPT Template 2022</Template>
  <TotalTime>478</TotalTime>
  <Words>503</Words>
  <Application>Microsoft Office PowerPoint</Application>
  <PresentationFormat>Widescreen</PresentationFormat>
  <Paragraphs>23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Article 6.1 Officers of ValleyMLS.com</vt:lpstr>
      <vt:lpstr>Article 6.4 Duties of Officers and Directors</vt:lpstr>
      <vt:lpstr>Article 7.4 Presiding Officer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Rhonda Ricketts</dc:creator>
  <cp:lastModifiedBy>Sean Magers</cp:lastModifiedBy>
  <cp:revision>13</cp:revision>
  <dcterms:created xsi:type="dcterms:W3CDTF">2022-11-17T20:06:51Z</dcterms:created>
  <dcterms:modified xsi:type="dcterms:W3CDTF">2023-08-03T18:00:45Z</dcterms:modified>
</cp:coreProperties>
</file>